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81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02D02E-873F-479E-8E9F-E2F00D3F57D3}">
  <a:tblStyle styleId="{0402D02E-873F-479E-8E9F-E2F00D3F57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6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13251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989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a8d45cabb_3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a8d45cabb_3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7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a8d13c42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a8d13c42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91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a8d45cab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a8d45cab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50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a8d45ca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a8d45cab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42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a8d45cab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a8d45cab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376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a8d45cab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a8d45cab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88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a8d45cabb_3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a8d45cabb_3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336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1f90bf53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1f90bf53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48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1f90bf53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1f90bf53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85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921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BÁO </a:t>
            </a:r>
            <a:r>
              <a:rPr lang="vi" sz="3600" smtClean="0"/>
              <a:t>CÁO</a:t>
            </a:r>
            <a:r>
              <a:rPr lang="en-US" sz="3600" smtClean="0"/>
              <a:t/>
            </a:r>
            <a:br>
              <a:rPr lang="en-US" sz="3600" smtClean="0"/>
            </a:br>
            <a:r>
              <a:rPr lang="en-US" sz="2000">
                <a:solidFill>
                  <a:schemeClr val="bg1"/>
                </a:solidFill>
              </a:rPr>
              <a:t>d</a:t>
            </a:r>
            <a:r>
              <a:rPr lang="en-US" sz="5000" smtClean="0"/>
              <a:t/>
            </a:r>
            <a:br>
              <a:rPr lang="en-US" sz="5000" smtClean="0"/>
            </a:br>
            <a:r>
              <a:rPr lang="en-US" sz="5000" smtClean="0"/>
              <a:t>KHAI KHOÁNG DỮ LIỆU</a:t>
            </a:r>
            <a:endParaRPr sz="5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485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smtClean="0"/>
              <a:t>Chủ đề: XÂY DỰNG WEBSITE GOM NHÓM DỮ LIỆU</a:t>
            </a:r>
            <a:endParaRPr sz="3600"/>
          </a:p>
        </p:txBody>
      </p:sp>
      <p:sp>
        <p:nvSpPr>
          <p:cNvPr id="56" name="Google Shape;56;p13"/>
          <p:cNvSpPr txBox="1"/>
          <p:nvPr/>
        </p:nvSpPr>
        <p:spPr>
          <a:xfrm>
            <a:off x="6248068" y="3918514"/>
            <a:ext cx="34221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Đề tài 2: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mtClean="0"/>
              <a:t> </a:t>
            </a:r>
            <a:r>
              <a:rPr lang="vi" smtClean="0"/>
              <a:t>Trần </a:t>
            </a:r>
            <a:r>
              <a:rPr lang="vi"/>
              <a:t>Nam Dương </a:t>
            </a:r>
            <a:r>
              <a:rPr lang="en-US" smtClean="0"/>
              <a:t>: </a:t>
            </a:r>
            <a:r>
              <a:rPr lang="vi" smtClean="0"/>
              <a:t>B1609765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mtClean="0"/>
              <a:t> </a:t>
            </a:r>
            <a:r>
              <a:rPr lang="vi" smtClean="0"/>
              <a:t>Nguyễn </a:t>
            </a:r>
            <a:r>
              <a:rPr lang="vi"/>
              <a:t>Hải Anh </a:t>
            </a:r>
            <a:r>
              <a:rPr lang="en-US" smtClean="0"/>
              <a:t>  : </a:t>
            </a:r>
            <a:r>
              <a:rPr lang="vi" smtClean="0"/>
              <a:t>B1609759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14498" y="3918514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/>
              <a:t>Giảng </a:t>
            </a:r>
            <a:r>
              <a:rPr lang="vi" b="1" smtClean="0"/>
              <a:t>viên</a:t>
            </a:r>
            <a:r>
              <a:rPr lang="en-US" b="1" smtClean="0"/>
              <a:t> hướng dẫn</a:t>
            </a:r>
            <a:r>
              <a:rPr lang="vi" b="1" smtClean="0"/>
              <a:t>:</a:t>
            </a:r>
            <a:r>
              <a:rPr lang="vi" smtClean="0"/>
              <a:t> </a:t>
            </a:r>
            <a:endParaRPr lang="en-US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Lưu Tiến Đạo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>
            <a:spLocks noGrp="1"/>
          </p:cNvSpPr>
          <p:nvPr>
            <p:ph type="body" idx="1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0" b="1" smtClean="0">
                <a:solidFill>
                  <a:srgbClr val="CC0000"/>
                </a:solidFill>
              </a:rPr>
              <a:t>XIN CẢM ƠN!</a:t>
            </a:r>
            <a:endParaRPr sz="9000"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Tóm tắt nội dung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Đặt vấn đề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Giới thiệu tập dữ liệu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Giới thiệu về thuật toán SVM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Giới thiệu về thuật toán HOG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Tiền xử lý dữ liệu đầu vào tập train &amp; test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Tiền xử lý dữ liệu đầu vào khi nhận dạng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Xây dựng mô hình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Đánh giá mô hình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Kết luận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/>
              <a:t>Demo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I. ĐẶT VẤN ĐỀ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Công nghệ </a:t>
            </a:r>
            <a:r>
              <a:rPr lang="en-US" smtClean="0"/>
              <a:t>phát triển kéo theo các công cụ xử lý dữ liệu tiên tiến hơn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mtClean="0"/>
              <a:t>Nguồn dữ liệu ngày càng nhiều, đòi hỏi công nghệ xử lý phát triển hơn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mtClean="0"/>
              <a:t>Tiết kiệm được thời gian xử lý dữ liệu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II. </a:t>
            </a:r>
            <a:r>
              <a:rPr lang="en-US" smtClean="0"/>
              <a:t>THIẾT KẾ VÀ CÀI ĐẶT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mtClean="0"/>
              <a:t>Phần mềm: Visual studio code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mtClean="0"/>
              <a:t>Ngôn ngữ lập trình: python, flask framework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mtClean="0"/>
              <a:t>Thiết kế giao diện: HTML, CSS, boostrap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III. </a:t>
            </a:r>
            <a:r>
              <a:rPr lang="en-US" smtClean="0"/>
              <a:t>GIAO DIỆN PHẦN MỀM: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F3F1B57-E321-4E34-9FD1-45DA0DAD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94" y="1156096"/>
            <a:ext cx="6401151" cy="35071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IV. </a:t>
            </a:r>
            <a:r>
              <a:rPr lang="en-US" smtClean="0"/>
              <a:t>NGUYÊN LÝ HOẠT ĐỘNG</a:t>
            </a: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Truy cập website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Chọn giải thuật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Chọn file cần xử lý (csv, excel, json) và upload lên website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Chọn cột thuộc tính để gom cụm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Hệ thống xử lý</a:t>
            </a:r>
          </a:p>
          <a:p>
            <a:pPr>
              <a:lnSpc>
                <a:spcPct val="150000"/>
              </a:lnSpc>
              <a:buFont typeface="Arial"/>
              <a:buAutoNum type="arabicPeriod"/>
            </a:pPr>
            <a:r>
              <a:rPr lang="en-US"/>
              <a:t>Nhập thông số cần dự báo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Hiển thị kết quả gom cụm và kết quả dự báo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mtClean="0"/>
              <a:t>V</a:t>
            </a:r>
            <a:r>
              <a:rPr lang="vi"/>
              <a:t>. </a:t>
            </a:r>
            <a:r>
              <a:rPr lang="en-US" smtClean="0"/>
              <a:t>CÁCH SỬ DỤNG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7</a:t>
            </a:fld>
            <a:endParaRPr/>
          </a:p>
        </p:txBody>
      </p:sp>
      <p:pic>
        <p:nvPicPr>
          <p:cNvPr id="5" name="AD_video_1">
            <a:hlinkClick r:id="" action="ppaction://media"/>
            <a:extLst>
              <a:ext uri="{FF2B5EF4-FFF2-40B4-BE49-F238E27FC236}">
                <a16:creationId xmlns="" xmlns:a16="http://schemas.microsoft.com/office/drawing/2014/main" id="{E929966A-27D0-4B86-9D98-9F42B52F5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896" y="1231677"/>
            <a:ext cx="6788208" cy="38183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56000" y="93067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rgbClr val="FF0000"/>
                </a:solidFill>
              </a:rPr>
              <a:t>Video hướng dẫn sử dụng</a:t>
            </a:r>
            <a:endParaRPr lang="en-US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/>
              <a:t>VI. KẾT QUẢ ĐẠT ĐƯỢC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8</a:t>
            </a:fld>
            <a:endParaRPr/>
          </a:p>
        </p:txBody>
      </p:sp>
      <p:sp>
        <p:nvSpPr>
          <p:cNvPr id="7" name="Google Shape;11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Đã làm được các yêu cầu đặt ra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Tốc độ xử lý nhanh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Giải thuật có độ chính xác cao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Giao diện đẹp, dễ dàng sử dụng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/>
              <a:t>VII. HƯỚNG PHÁT TRIỂN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9</a:t>
            </a:fld>
            <a:endParaRPr/>
          </a:p>
        </p:txBody>
      </p:sp>
      <p:sp>
        <p:nvSpPr>
          <p:cNvPr id="7" name="Google Shape;11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Kết hợp thêm nhiều giải thuật khác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Giảm thời gian xử lý khi upload tập dữ liệu có kích thước lớn hơn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mtClean="0"/>
              <a:t>Cải thiện giao diện cho người dùng dễ sử dụng hơn</a:t>
            </a:r>
          </a:p>
        </p:txBody>
      </p:sp>
    </p:spTree>
    <p:extLst>
      <p:ext uri="{BB962C8B-B14F-4D97-AF65-F5344CB8AC3E}">
        <p14:creationId xmlns:p14="http://schemas.microsoft.com/office/powerpoint/2010/main" val="11940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327</Words>
  <Application>Microsoft Office PowerPoint</Application>
  <PresentationFormat>On-screen Show (16:9)</PresentationFormat>
  <Paragraphs>55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BÁO CÁO d KHAI KHOÁNG DỮ LIỆU</vt:lpstr>
      <vt:lpstr>Tóm tắt nội dung</vt:lpstr>
      <vt:lpstr>I. ĐẶT VẤN ĐỀ</vt:lpstr>
      <vt:lpstr>II. THIẾT KẾ VÀ CÀI ĐẶT</vt:lpstr>
      <vt:lpstr>III. GIAO DIỆN PHẦN MỀM:</vt:lpstr>
      <vt:lpstr>IV. NGUYÊN LÝ HOẠT ĐỘNG</vt:lpstr>
      <vt:lpstr>V. CÁCH SỬ DỤNG </vt:lpstr>
      <vt:lpstr>VI. KẾT QUẢ ĐẠT ĐƯỢC </vt:lpstr>
      <vt:lpstr>VII. HƯỚNG PHÁT TRIỂN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d KHAI KHOÁNG DỮ LIỆU</dc:title>
  <cp:lastModifiedBy>Dương Trần</cp:lastModifiedBy>
  <cp:revision>4</cp:revision>
  <dcterms:modified xsi:type="dcterms:W3CDTF">2020-07-05T16:03:46Z</dcterms:modified>
</cp:coreProperties>
</file>